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53088-C8B8-478A-B4B3-C1D3BE7052BF}" type="datetimeFigureOut">
              <a:rPr lang="pt-BR" smtClean="0"/>
              <a:t>14/06/2016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C767-0458-44BB-A8C2-B85E386207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31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53088-C8B8-478A-B4B3-C1D3BE7052BF}" type="datetimeFigureOut">
              <a:rPr lang="pt-BR" smtClean="0"/>
              <a:t>14/06/2016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C767-0458-44BB-A8C2-B85E386207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62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7265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17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829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0801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26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9760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578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60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4734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6677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206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spc="15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Nossa História</a:t>
            </a:r>
            <a:r>
              <a:rPr lang="pt-BR" sz="2400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pt-BR" sz="2400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t-BR" sz="2400" i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Our History</a:t>
            </a:r>
            <a:endParaRPr lang="pt-BR" sz="2400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1425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9492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5719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2539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4999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2370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863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197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513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1056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27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spc="150" smtClean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Missão visão e valores</a:t>
            </a:r>
            <a:r>
              <a:rPr lang="pt-BR" sz="2400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pt-BR" sz="2400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t-BR" sz="2400" i="1" spc="15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Mission vision and values</a:t>
            </a:r>
            <a:endParaRPr lang="pt-BR" sz="2400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5683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0541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6554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688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727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8502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184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948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6644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228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416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3228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9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3991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993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9901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5604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7276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9727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08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2306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9323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7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387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5477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0163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3426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Apresentação na tela (4:3)</PresentationFormat>
  <Paragraphs>2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Tema do Office</vt:lpstr>
      <vt:lpstr>Apresentação do PowerPoint</vt:lpstr>
      <vt:lpstr>Nossa História Our History</vt:lpstr>
      <vt:lpstr>Missão visão e valores Mission vision and values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Ismael.santos</dc:creator>
  <cp:lastModifiedBy>Ismael.santos</cp:lastModifiedBy>
  <cp:revision>1</cp:revision>
  <dcterms:created xsi:type="dcterms:W3CDTF">2016-06-14T20:32:53Z</dcterms:created>
  <dcterms:modified xsi:type="dcterms:W3CDTF">2016-06-14T20:32:53Z</dcterms:modified>
</cp:coreProperties>
</file>